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f6fdd741ed464e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f6fdd741ed464e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b3929ff1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b3929ff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f6fdd741ed464ea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f6fdd741ed464ea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785004207f20e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d785004207f2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d785004207f20e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d785004207f20e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6fdd741ed464e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6fdd741ed464e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6b3929ff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6b3929f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c239674883f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8c239674883f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6193f25d9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6193f25d9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ca011d8462cbb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ca011d8462cbb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5d3dd61da8099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5d3dd61da8099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d4b6415b406e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d4b6415b406e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GUVPDOcEo6DwbnuDb3mM1dBWV6jHqF3/view" TargetMode="External"/><Relationship Id="rId4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veappadoo.co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77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RememberThis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By Whisper4Lokal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69827"/>
            <a:ext cx="8839201" cy="58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 amt="30000"/>
          </a:blip>
          <a:srcRect b="0" l="3332" r="3332" t="0"/>
          <a:stretch/>
        </p:blipFill>
        <p:spPr>
          <a:xfrm>
            <a:off x="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we made it 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</a:rPr>
              <a:t>Frameworks/Libraries used: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OpenAI Whisper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Gradio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pygsheets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pandas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Keybert</a:t>
            </a:r>
            <a:endParaRPr sz="21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AFAF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 amt="32000"/>
          </a:blip>
          <a:srcRect b="2759" l="0" r="0" t="2749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 title="rememberThis_whisper4lok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0" y="4"/>
            <a:ext cx="9144001" cy="4901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ctrTitle"/>
          </p:nvPr>
        </p:nvSpPr>
        <p:spPr>
          <a:xfrm>
            <a:off x="311708" y="277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Thanks! </a:t>
            </a:r>
            <a:r>
              <a:rPr b="1" lang="en" sz="4800"/>
              <a:t>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69827"/>
            <a:ext cx="8839201" cy="58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 amt="33000"/>
          </a:blip>
          <a:srcRect b="0" l="3332" r="3332" t="0"/>
          <a:stretch/>
        </p:blipFill>
        <p:spPr>
          <a:xfrm>
            <a:off x="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</a:t>
            </a:r>
            <a:r>
              <a:rPr b="1" lang="en"/>
              <a:t>Background 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+"/>
            </a:pPr>
            <a:r>
              <a:rPr lang="en" sz="2600"/>
              <a:t>Software Developer </a:t>
            </a:r>
            <a:endParaRPr sz="26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</a:pPr>
            <a:r>
              <a:rPr lang="en" sz="2600"/>
              <a:t>Data Scientist</a:t>
            </a:r>
            <a:endParaRPr sz="26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Masters M2 in AI &amp; Robotics</a:t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https://daveappadoo.com/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75" y="1248125"/>
            <a:ext cx="1981150" cy="186925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6376050" y="3280100"/>
            <a:ext cx="159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Scan QR to visit my blog for more details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 amt="30000"/>
          </a:blip>
          <a:srcRect b="7990" l="0" r="0" t="7982"/>
          <a:stretch/>
        </p:blipFill>
        <p:spPr>
          <a:xfrm>
            <a:off x="15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problem statement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79">
                <a:solidFill>
                  <a:srgbClr val="FAFAFA"/>
                </a:solidFill>
              </a:rPr>
              <a:t>Note taking is amazing. However, sometimes we don’t have a pen and paper at hand.</a:t>
            </a:r>
            <a:endParaRPr sz="3420">
              <a:solidFill>
                <a:srgbClr val="FAFAFA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543299"/>
            <a:ext cx="45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 sz="1800">
                <a:solidFill>
                  <a:srgbClr val="FAFAFA"/>
                </a:solidFill>
              </a:rPr>
              <a:t>Ideas and inspiration can occur unexpectedly</a:t>
            </a:r>
            <a:endParaRPr sz="1800"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 sz="1800">
                <a:solidFill>
                  <a:srgbClr val="FAFAFA"/>
                </a:solidFill>
              </a:rPr>
              <a:t>How do we store and remember these?</a:t>
            </a:r>
            <a:endParaRPr sz="1800"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 sz="1800">
                <a:solidFill>
                  <a:srgbClr val="FAFAFA"/>
                </a:solidFill>
              </a:rPr>
              <a:t>No pen and paper</a:t>
            </a:r>
            <a:endParaRPr sz="1800"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 sz="1800">
                <a:solidFill>
                  <a:srgbClr val="FAFAFA"/>
                </a:solidFill>
              </a:rPr>
              <a:t>Memorise the idea?</a:t>
            </a:r>
            <a:endParaRPr sz="1800">
              <a:solidFill>
                <a:srgbClr val="FAFAFA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5988" l="0" r="0" t="0"/>
          <a:stretch/>
        </p:blipFill>
        <p:spPr>
          <a:xfrm>
            <a:off x="5329359" y="1931550"/>
            <a:ext cx="3236400" cy="3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 amt="32000"/>
          </a:blip>
          <a:srcRect b="7798" l="0" r="0" t="7798"/>
          <a:stretch/>
        </p:blipFill>
        <p:spPr>
          <a:xfrm>
            <a:off x="15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my product can solve the problem and how it works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2" name="Google Shape;92;p1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>
                <a:solidFill>
                  <a:srgbClr val="FAFAFA"/>
                </a:solidFill>
              </a:rPr>
              <a:t>Our phones are always at hand.</a:t>
            </a:r>
            <a:endParaRPr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>
                <a:solidFill>
                  <a:srgbClr val="FAFAFA"/>
                </a:solidFill>
              </a:rPr>
              <a:t>Our app can record voice notes</a:t>
            </a:r>
            <a:endParaRPr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>
                <a:solidFill>
                  <a:srgbClr val="FAFAFA"/>
                </a:solidFill>
              </a:rPr>
              <a:t>The voice notes are:</a:t>
            </a:r>
            <a:endParaRPr>
              <a:solidFill>
                <a:srgbClr val="FAFAF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400"/>
              <a:buChar char="○"/>
            </a:pPr>
            <a:r>
              <a:rPr lang="en">
                <a:solidFill>
                  <a:srgbClr val="FAFAFA"/>
                </a:solidFill>
              </a:rPr>
              <a:t>Transcribed</a:t>
            </a:r>
            <a:endParaRPr>
              <a:solidFill>
                <a:srgbClr val="FAFAF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400"/>
              <a:buChar char="○"/>
            </a:pPr>
            <a:r>
              <a:rPr lang="en">
                <a:solidFill>
                  <a:srgbClr val="FAFAFA"/>
                </a:solidFill>
              </a:rPr>
              <a:t>Stored </a:t>
            </a:r>
            <a:endParaRPr>
              <a:solidFill>
                <a:srgbClr val="FAFAFA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400"/>
              <a:buChar char="○"/>
            </a:pPr>
            <a:r>
              <a:rPr lang="en">
                <a:solidFill>
                  <a:srgbClr val="FAFAFA"/>
                </a:solidFill>
              </a:rPr>
              <a:t>Categorised automatically</a:t>
            </a:r>
            <a:endParaRPr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>
                <a:solidFill>
                  <a:srgbClr val="FAFAFA"/>
                </a:solidFill>
              </a:rPr>
              <a:t>Ideas and inspirations are stored!</a:t>
            </a:r>
            <a:endParaRPr>
              <a:solidFill>
                <a:srgbClr val="FAFAFA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800"/>
              <a:buChar char="●"/>
            </a:pPr>
            <a:r>
              <a:rPr lang="en">
                <a:solidFill>
                  <a:srgbClr val="FAFAFA"/>
                </a:solidFill>
              </a:rPr>
              <a:t>And they can be searched!</a:t>
            </a:r>
            <a:endParaRPr>
              <a:solidFill>
                <a:srgbClr val="FAFAF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A"/>
              </a:solidFill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174650" y="0"/>
            <a:ext cx="44109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E9E9E"/>
                </a:solidFill>
              </a:rPr>
              <a:t>The solution </a:t>
            </a:r>
            <a:endParaRPr sz="48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 amt="32000"/>
          </a:blip>
          <a:srcRect b="258" l="0" r="0" t="258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solution: AI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 amt="20000"/>
          </a:blip>
          <a:srcRect b="39" l="0" r="0" t="39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7677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</a:rPr>
              <a:t>OpenAI Whisper made the magic happened.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Whisper for speech to text transcription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Keyword extractor to categorise texts</a:t>
            </a:r>
            <a:endParaRPr sz="2100">
              <a:solidFill>
                <a:srgbClr val="FAFAFA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Char char="●"/>
            </a:pPr>
            <a:r>
              <a:rPr lang="en" sz="2100">
                <a:solidFill>
                  <a:srgbClr val="FAFAFA"/>
                </a:solidFill>
              </a:rPr>
              <a:t>Google Sheets API for storing the texts and keywords</a:t>
            </a:r>
            <a:endParaRPr sz="2100">
              <a:solidFill>
                <a:srgbClr val="FAFAF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AFAF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